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558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8394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8253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9033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2099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4632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9397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007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97979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8939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840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CA2D5-8702-4672-AE5E-3F870C1B78F2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A8428-246B-4188-BE74-A0DBF0C6A0E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9470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" t="4040" r="3793" b="5858"/>
          <a:stretch/>
        </p:blipFill>
        <p:spPr>
          <a:xfrm>
            <a:off x="0" y="117133"/>
            <a:ext cx="9144000" cy="674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71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Archer Cathro</dc:creator>
  <cp:lastModifiedBy>Archer Cathro</cp:lastModifiedBy>
  <cp:revision>1</cp:revision>
  <dcterms:created xsi:type="dcterms:W3CDTF">2016-11-30T16:54:35Z</dcterms:created>
  <dcterms:modified xsi:type="dcterms:W3CDTF">2016-11-30T16:55:47Z</dcterms:modified>
</cp:coreProperties>
</file>